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XP Vosta" charset="1" panose="02000503030000020004"/>
      <p:regular r:id="rId14"/>
    </p:embeddedFont>
    <p:embeddedFont>
      <p:font typeface="IBM Plex Sans" charset="1" panose="020B0503050203000203"/>
      <p:regular r:id="rId15"/>
    </p:embeddedFont>
    <p:embeddedFont>
      <p:font typeface="Awami Nastaliq" charset="1" panose="00000000000000000000"/>
      <p:regular r:id="rId16"/>
    </p:embeddedFont>
    <p:embeddedFont>
      <p:font typeface="Telegraf Medium" charset="1" panose="00000600000000000000"/>
      <p:regular r:id="rId17"/>
    </p:embeddedFont>
    <p:embeddedFont>
      <p:font typeface="IBM Plex Sans Bold" charset="1" panose="020B08030502030002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20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8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7.jpeg" Type="http://schemas.openxmlformats.org/officeDocument/2006/relationships/image"/><Relationship Id="rId5" Target="../media/image20.jpeg" Type="http://schemas.openxmlformats.org/officeDocument/2006/relationships/image"/><Relationship Id="rId6" Target="../media/image16.jpe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jpeg" Type="http://schemas.openxmlformats.org/officeDocument/2006/relationships/image"/><Relationship Id="rId5" Target="../media/image19.jpeg" Type="http://schemas.openxmlformats.org/officeDocument/2006/relationships/image"/><Relationship Id="rId6" Target="../media/image17.jpeg" Type="http://schemas.openxmlformats.org/officeDocument/2006/relationships/image"/><Relationship Id="rId7" Target="../media/image16.jpeg" Type="http://schemas.openxmlformats.org/officeDocument/2006/relationships/image"/><Relationship Id="rId8" Target="../media/image18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9.jpeg" Type="http://schemas.openxmlformats.org/officeDocument/2006/relationships/image"/><Relationship Id="rId5" Target="../media/image18.jpeg" Type="http://schemas.openxmlformats.org/officeDocument/2006/relationships/image"/><Relationship Id="rId6" Target="../media/image20.jpeg" Type="http://schemas.openxmlformats.org/officeDocument/2006/relationships/image"/><Relationship Id="rId7" Target="../media/image17.jpeg" Type="http://schemas.openxmlformats.org/officeDocument/2006/relationships/image"/><Relationship Id="rId8" Target="../media/image16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8.jpeg" Type="http://schemas.openxmlformats.org/officeDocument/2006/relationships/image"/><Relationship Id="rId5" Target="../media/image16.jpeg" Type="http://schemas.openxmlformats.org/officeDocument/2006/relationships/image"/><Relationship Id="rId6" Target="../media/image19.jpeg" Type="http://schemas.openxmlformats.org/officeDocument/2006/relationships/image"/><Relationship Id="rId7" Target="../media/image20.jpeg" Type="http://schemas.openxmlformats.org/officeDocument/2006/relationships/image"/><Relationship Id="rId8" Target="../media/image17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2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84521" y="0"/>
            <a:ext cx="12532653" cy="10287000"/>
            <a:chOff x="0" y="0"/>
            <a:chExt cx="1671020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453" t="0" r="9453" b="0"/>
            <a:stretch>
              <a:fillRect/>
            </a:stretch>
          </p:blipFill>
          <p:spPr>
            <a:xfrm flipH="false" flipV="false">
              <a:off x="0" y="0"/>
              <a:ext cx="16710205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8074996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153457" y="-402223"/>
            <a:ext cx="3094513" cy="11091445"/>
          </a:xfrm>
          <a:custGeom>
            <a:avLst/>
            <a:gdLst/>
            <a:ahLst/>
            <a:cxnLst/>
            <a:rect r="r" b="b" t="t" l="l"/>
            <a:pathLst>
              <a:path h="11091445" w="3094513">
                <a:moveTo>
                  <a:pt x="3094514" y="0"/>
                </a:moveTo>
                <a:lnTo>
                  <a:pt x="0" y="0"/>
                </a:lnTo>
                <a:lnTo>
                  <a:pt x="0" y="11091446"/>
                </a:lnTo>
                <a:lnTo>
                  <a:pt x="3094514" y="11091446"/>
                </a:lnTo>
                <a:lnTo>
                  <a:pt x="30945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896510" y="0"/>
            <a:ext cx="9699143" cy="1860585"/>
            <a:chOff x="0" y="0"/>
            <a:chExt cx="12932190" cy="2480780"/>
          </a:xfrm>
        </p:grpSpPr>
        <p:sp>
          <p:nvSpPr>
            <p:cNvPr name="Freeform 7" id="7"/>
            <p:cNvSpPr/>
            <p:nvPr/>
          </p:nvSpPr>
          <p:spPr>
            <a:xfrm flipH="false" flipV="false" rot="246365">
              <a:off x="2149094" y="108826"/>
              <a:ext cx="3107932" cy="1903876"/>
            </a:xfrm>
            <a:custGeom>
              <a:avLst/>
              <a:gdLst/>
              <a:ahLst/>
              <a:cxnLst/>
              <a:rect r="r" b="b" t="t" l="l"/>
              <a:pathLst>
                <a:path h="1903876" w="3107932">
                  <a:moveTo>
                    <a:pt x="0" y="0"/>
                  </a:moveTo>
                  <a:lnTo>
                    <a:pt x="3107932" y="0"/>
                  </a:lnTo>
                  <a:lnTo>
                    <a:pt x="3107932" y="1903876"/>
                  </a:lnTo>
                  <a:lnTo>
                    <a:pt x="0" y="1903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00300" y="1716740"/>
              <a:ext cx="3311829" cy="591924"/>
            </a:xfrm>
            <a:custGeom>
              <a:avLst/>
              <a:gdLst/>
              <a:ahLst/>
              <a:cxnLst/>
              <a:rect r="r" b="b" t="t" l="l"/>
              <a:pathLst>
                <a:path h="591924" w="3311829">
                  <a:moveTo>
                    <a:pt x="0" y="0"/>
                  </a:moveTo>
                  <a:lnTo>
                    <a:pt x="3311829" y="0"/>
                  </a:lnTo>
                  <a:lnTo>
                    <a:pt x="3311829" y="591924"/>
                  </a:lnTo>
                  <a:lnTo>
                    <a:pt x="0" y="591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32881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025067"/>
              <a:ext cx="12932190" cy="1455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80"/>
                </a:lnSpc>
                <a:spcBef>
                  <a:spcPct val="0"/>
                </a:spcBef>
              </a:pPr>
              <a:r>
                <a:rPr lang="en-US" sz="6557">
                  <a:solidFill>
                    <a:srgbClr val="115DA6"/>
                  </a:solidFill>
                  <a:latin typeface="XP Vosta"/>
                  <a:ea typeface="XP Vosta"/>
                  <a:cs typeface="XP Vosta"/>
                  <a:sym typeface="XP Vosta"/>
                </a:rPr>
                <a:t>Ai</a:t>
              </a:r>
              <a:r>
                <a:rPr lang="en-US" sz="6557">
                  <a:solidFill>
                    <a:srgbClr val="FE5600"/>
                  </a:solidFill>
                  <a:latin typeface="XP Vosta"/>
                  <a:ea typeface="XP Vosta"/>
                  <a:cs typeface="XP Vosta"/>
                  <a:sym typeface="XP Vosta"/>
                </a:rPr>
                <a:t>rl</a:t>
              </a:r>
              <a:r>
                <a:rPr lang="en-US" sz="6557">
                  <a:solidFill>
                    <a:srgbClr val="105AA1"/>
                  </a:solidFill>
                  <a:latin typeface="XP Vosta"/>
                  <a:ea typeface="XP Vosta"/>
                  <a:cs typeface="XP Vosta"/>
                  <a:sym typeface="XP Vosta"/>
                </a:rPr>
                <a:t>ine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51037" y="8142213"/>
            <a:ext cx="8202274" cy="189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7"/>
              </a:lnSpc>
            </a:pPr>
            <a:r>
              <a:rPr lang="en-US" sz="293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Member’s Name:</a:t>
            </a:r>
          </a:p>
          <a:p>
            <a:pPr algn="just" marL="633971" indent="-316986" lvl="1">
              <a:lnSpc>
                <a:spcPts val="3817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Tasnim Al-Brashdi</a:t>
            </a:r>
          </a:p>
          <a:p>
            <a:pPr algn="just" marL="633971" indent="-316986" lvl="1">
              <a:lnSpc>
                <a:spcPts val="3817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Ibrahim Al-Busaidi</a:t>
            </a:r>
          </a:p>
          <a:p>
            <a:pPr algn="just" marL="633971" indent="-316986" lvl="1">
              <a:lnSpc>
                <a:spcPts val="3817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Rashed  Al-Ghailani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3581" y="5643186"/>
            <a:ext cx="1413675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7/1/2025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3712" y="3412517"/>
            <a:ext cx="16510184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54"/>
              </a:lnSpc>
            </a:pPr>
            <a:r>
              <a:rPr lang="en-US" sz="14045">
                <a:solidFill>
                  <a:srgbClr val="115DA6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Co</a:t>
            </a:r>
            <a:r>
              <a:rPr lang="en-US" sz="14045">
                <a:solidFill>
                  <a:srgbClr val="FE5600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d</a:t>
            </a:r>
            <a:r>
              <a:rPr lang="en-US" sz="14045">
                <a:solidFill>
                  <a:srgbClr val="115DA6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eline</a:t>
            </a:r>
            <a:r>
              <a:rPr lang="en-US" sz="14045">
                <a:solidFill>
                  <a:srgbClr val="FFFFFF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 Air</a:t>
            </a:r>
            <a:r>
              <a:rPr lang="en-US" sz="14045">
                <a:solidFill>
                  <a:srgbClr val="FE5600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L</a:t>
            </a:r>
            <a:r>
              <a:rPr lang="en-US" sz="14045">
                <a:solidFill>
                  <a:srgbClr val="FFFFFF"/>
                </a:solidFill>
                <a:latin typeface="Awami Nastaliq"/>
                <a:ea typeface="Awami Nastaliq"/>
                <a:cs typeface="Awami Nastaliq"/>
                <a:sym typeface="Awami Nastaliq"/>
              </a:rPr>
              <a:t>ine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388195" y="-4789681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977561" y="-2251652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31430">
            <a:off x="365609" y="-855907"/>
            <a:ext cx="4623251" cy="3463235"/>
          </a:xfrm>
          <a:custGeom>
            <a:avLst/>
            <a:gdLst/>
            <a:ahLst/>
            <a:cxnLst/>
            <a:rect r="r" b="b" t="t" l="l"/>
            <a:pathLst>
              <a:path h="3463235" w="4623251">
                <a:moveTo>
                  <a:pt x="0" y="0"/>
                </a:moveTo>
                <a:lnTo>
                  <a:pt x="4623251" y="0"/>
                </a:lnTo>
                <a:lnTo>
                  <a:pt x="4623251" y="3463235"/>
                </a:lnTo>
                <a:lnTo>
                  <a:pt x="0" y="3463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085652" y="2056828"/>
            <a:ext cx="6348657" cy="7880685"/>
            <a:chOff x="0" y="0"/>
            <a:chExt cx="5070729" cy="62943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70729" cy="6322060"/>
            </a:xfrm>
            <a:custGeom>
              <a:avLst/>
              <a:gdLst/>
              <a:ahLst/>
              <a:cxnLst/>
              <a:rect r="r" b="b" t="t" l="l"/>
              <a:pathLst>
                <a:path h="6322060" w="5070729">
                  <a:moveTo>
                    <a:pt x="4778629" y="0"/>
                  </a:moveTo>
                  <a:cubicBezTo>
                    <a:pt x="4939284" y="0"/>
                    <a:pt x="5070729" y="131445"/>
                    <a:pt x="5070729" y="292100"/>
                  </a:cubicBezTo>
                  <a:lnTo>
                    <a:pt x="5070729" y="6057900"/>
                  </a:lnTo>
                  <a:cubicBezTo>
                    <a:pt x="5070729" y="6218555"/>
                    <a:pt x="4942332" y="6322060"/>
                    <a:pt x="4785360" y="6287897"/>
                  </a:cubicBezTo>
                  <a:lnTo>
                    <a:pt x="285369" y="5308092"/>
                  </a:lnTo>
                  <a:cubicBezTo>
                    <a:pt x="128397" y="5273802"/>
                    <a:pt x="0" y="5114417"/>
                    <a:pt x="0" y="4953762"/>
                  </a:cubicBezTo>
                  <a:lnTo>
                    <a:pt x="0" y="292100"/>
                  </a:lnTo>
                  <a:cubicBezTo>
                    <a:pt x="0" y="131445"/>
                    <a:pt x="131445" y="0"/>
                    <a:pt x="292100" y="0"/>
                  </a:cubicBezTo>
                  <a:lnTo>
                    <a:pt x="4778629" y="0"/>
                  </a:lnTo>
                  <a:close/>
                </a:path>
              </a:pathLst>
            </a:custGeom>
            <a:blipFill>
              <a:blip r:embed="rId6"/>
              <a:stretch>
                <a:fillRect l="-42983" t="0" r="-4298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245430" y="2088309"/>
            <a:ext cx="8743014" cy="6419973"/>
            <a:chOff x="0" y="0"/>
            <a:chExt cx="11657353" cy="855996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11657353" cy="3524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99"/>
                </a:lnSpc>
              </a:pPr>
              <a:r>
                <a:rPr lang="en-US" sz="8499" b="true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About Codeline Airlines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23218"/>
              <a:ext cx="11657353" cy="4436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Codeline Airlines is a company specializing in managing aviation operations, starting from user and passenger registration to managing flights, bookings, and customer reviews.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The company serves as a practical example of an integrated system for airline management, demonstrating how to connect various elements such as users, airplanes, airports, and flights seamlessly.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9390" y="2056828"/>
            <a:ext cx="1895721" cy="2333195"/>
            <a:chOff x="0" y="0"/>
            <a:chExt cx="6604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793731"/>
                  </a:moveTo>
                  <a:cubicBezTo>
                    <a:pt x="254109" y="805245"/>
                    <a:pt x="292600" y="812800"/>
                    <a:pt x="330378" y="812800"/>
                  </a:cubicBezTo>
                  <a:cubicBezTo>
                    <a:pt x="368157" y="812800"/>
                    <a:pt x="404509" y="806323"/>
                    <a:pt x="438009" y="794809"/>
                  </a:cubicBezTo>
                  <a:cubicBezTo>
                    <a:pt x="438723" y="794450"/>
                    <a:pt x="439435" y="794450"/>
                    <a:pt x="440148" y="794090"/>
                  </a:cubicBezTo>
                  <a:cubicBezTo>
                    <a:pt x="565955" y="748035"/>
                    <a:pt x="658618" y="626421"/>
                    <a:pt x="660400" y="48429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782" y="627140"/>
                    <a:pt x="93019" y="748755"/>
                    <a:pt x="220252" y="793731"/>
                  </a:cubicBezTo>
                  <a:close/>
                </a:path>
              </a:pathLst>
            </a:custGeom>
            <a:solidFill>
              <a:srgbClr val="010A2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604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258502" y="1987372"/>
            <a:ext cx="7926757" cy="1520588"/>
            <a:chOff x="0" y="0"/>
            <a:chExt cx="10569009" cy="2027451"/>
          </a:xfrm>
        </p:grpSpPr>
        <p:sp>
          <p:nvSpPr>
            <p:cNvPr name="Freeform 14" id="14"/>
            <p:cNvSpPr/>
            <p:nvPr/>
          </p:nvSpPr>
          <p:spPr>
            <a:xfrm flipH="false" flipV="false" rot="246365">
              <a:off x="1756377" y="88939"/>
              <a:ext cx="2540000" cy="1555969"/>
            </a:xfrm>
            <a:custGeom>
              <a:avLst/>
              <a:gdLst/>
              <a:ahLst/>
              <a:cxnLst/>
              <a:rect r="r" b="b" t="t" l="l"/>
              <a:pathLst>
                <a:path h="1555969" w="2540000">
                  <a:moveTo>
                    <a:pt x="0" y="0"/>
                  </a:moveTo>
                  <a:lnTo>
                    <a:pt x="2540000" y="0"/>
                  </a:lnTo>
                  <a:lnTo>
                    <a:pt x="2540000" y="1555969"/>
                  </a:lnTo>
                  <a:lnTo>
                    <a:pt x="0" y="155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07867" y="1403029"/>
              <a:ext cx="2706637" cy="483758"/>
            </a:xfrm>
            <a:custGeom>
              <a:avLst/>
              <a:gdLst/>
              <a:ahLst/>
              <a:cxnLst/>
              <a:rect r="r" b="b" t="t" l="l"/>
              <a:pathLst>
                <a:path h="483758" w="2706637">
                  <a:moveTo>
                    <a:pt x="0" y="0"/>
                  </a:moveTo>
                  <a:lnTo>
                    <a:pt x="2706638" y="0"/>
                  </a:lnTo>
                  <a:lnTo>
                    <a:pt x="2706638" y="483758"/>
                  </a:lnTo>
                  <a:lnTo>
                    <a:pt x="0" y="48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32881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824648"/>
              <a:ext cx="10569009" cy="1202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5359">
                  <a:solidFill>
                    <a:srgbClr val="115DA6"/>
                  </a:solidFill>
                  <a:latin typeface="XP Vosta"/>
                  <a:ea typeface="XP Vosta"/>
                  <a:cs typeface="XP Vosta"/>
                  <a:sym typeface="XP Vosta"/>
                </a:rPr>
                <a:t>Ai</a:t>
              </a:r>
              <a:r>
                <a:rPr lang="en-US" sz="5359">
                  <a:solidFill>
                    <a:srgbClr val="FE5600"/>
                  </a:solidFill>
                  <a:latin typeface="XP Vosta"/>
                  <a:ea typeface="XP Vosta"/>
                  <a:cs typeface="XP Vosta"/>
                  <a:sym typeface="XP Vosta"/>
                </a:rPr>
                <a:t>rl</a:t>
              </a:r>
              <a:r>
                <a:rPr lang="en-US" sz="5359">
                  <a:solidFill>
                    <a:srgbClr val="105AA1"/>
                  </a:solidFill>
                  <a:latin typeface="XP Vosta"/>
                  <a:ea typeface="XP Vosta"/>
                  <a:cs typeface="XP Vosta"/>
                  <a:sym typeface="XP Vosta"/>
                </a:rPr>
                <a:t>ine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19050" y="-57716"/>
            <a:ext cx="18412925" cy="10344716"/>
          </a:xfrm>
          <a:custGeom>
            <a:avLst/>
            <a:gdLst/>
            <a:ahLst/>
            <a:cxnLst/>
            <a:rect r="r" b="b" t="t" l="l"/>
            <a:pathLst>
              <a:path h="10344716" w="18412925">
                <a:moveTo>
                  <a:pt x="0" y="10344716"/>
                </a:moveTo>
                <a:lnTo>
                  <a:pt x="18412925" y="10344716"/>
                </a:lnTo>
                <a:lnTo>
                  <a:pt x="18412925" y="0"/>
                </a:lnTo>
                <a:lnTo>
                  <a:pt x="0" y="0"/>
                </a:lnTo>
                <a:lnTo>
                  <a:pt x="0" y="103447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827" y="1277699"/>
            <a:ext cx="15603557" cy="78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4"/>
              </a:lnSpc>
              <a:spcBef>
                <a:spcPct val="0"/>
              </a:spcBef>
            </a:pPr>
            <a:r>
              <a:rPr lang="en-US" sz="459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391095" y="7931768"/>
            <a:ext cx="9403020" cy="2125980"/>
            <a:chOff x="0" y="0"/>
            <a:chExt cx="13939426" cy="31516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39425" cy="3151640"/>
            </a:xfrm>
            <a:custGeom>
              <a:avLst/>
              <a:gdLst/>
              <a:ahLst/>
              <a:cxnLst/>
              <a:rect r="r" b="b" t="t" l="l"/>
              <a:pathLst>
                <a:path h="3151640" w="13939425">
                  <a:moveTo>
                    <a:pt x="24700" y="0"/>
                  </a:moveTo>
                  <a:lnTo>
                    <a:pt x="13914724" y="0"/>
                  </a:lnTo>
                  <a:cubicBezTo>
                    <a:pt x="13921276" y="0"/>
                    <a:pt x="13927558" y="2602"/>
                    <a:pt x="13932190" y="7235"/>
                  </a:cubicBezTo>
                  <a:cubicBezTo>
                    <a:pt x="13936822" y="11867"/>
                    <a:pt x="13939425" y="18149"/>
                    <a:pt x="13939425" y="24700"/>
                  </a:cubicBezTo>
                  <a:lnTo>
                    <a:pt x="13939425" y="3126940"/>
                  </a:lnTo>
                  <a:cubicBezTo>
                    <a:pt x="13939425" y="3133491"/>
                    <a:pt x="13936822" y="3139773"/>
                    <a:pt x="13932190" y="3144406"/>
                  </a:cubicBezTo>
                  <a:cubicBezTo>
                    <a:pt x="13927558" y="3149038"/>
                    <a:pt x="13921276" y="3151640"/>
                    <a:pt x="13914724" y="3151640"/>
                  </a:cubicBezTo>
                  <a:lnTo>
                    <a:pt x="24700" y="3151640"/>
                  </a:lnTo>
                  <a:cubicBezTo>
                    <a:pt x="18149" y="3151640"/>
                    <a:pt x="11867" y="3149038"/>
                    <a:pt x="7235" y="3144406"/>
                  </a:cubicBezTo>
                  <a:cubicBezTo>
                    <a:pt x="2602" y="3139773"/>
                    <a:pt x="0" y="3133491"/>
                    <a:pt x="0" y="3126940"/>
                  </a:cubicBezTo>
                  <a:lnTo>
                    <a:pt x="0" y="24700"/>
                  </a:lnTo>
                  <a:cubicBezTo>
                    <a:pt x="0" y="18149"/>
                    <a:pt x="2602" y="11867"/>
                    <a:pt x="7235" y="7235"/>
                  </a:cubicBezTo>
                  <a:cubicBezTo>
                    <a:pt x="11867" y="2602"/>
                    <a:pt x="18149" y="0"/>
                    <a:pt x="2470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939426" cy="31992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10A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Users can register as either "Passengers" or "Admins." An interface is provided that allows users to manage their profiles, book flights, and track loyalty points.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06416" y="2545481"/>
            <a:ext cx="5196037" cy="519603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49812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28677" y="2878864"/>
            <a:ext cx="4529272" cy="452927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891549" y="3049179"/>
            <a:ext cx="4188642" cy="418864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440853" y="3557978"/>
            <a:ext cx="3094277" cy="309427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24906" t="0" r="-2490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696074" y="3596361"/>
            <a:ext cx="3094277" cy="309427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5000" t="0" r="-2500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7404798" y="3596361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3094277" y="0"/>
                </a:moveTo>
                <a:lnTo>
                  <a:pt x="0" y="0"/>
                </a:lnTo>
                <a:lnTo>
                  <a:pt x="0" y="3094278"/>
                </a:lnTo>
                <a:lnTo>
                  <a:pt x="3094277" y="3094278"/>
                </a:lnTo>
                <a:lnTo>
                  <a:pt x="30942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4764943" y="-3239333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2045471" y="-5609317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5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5" y="7046114"/>
                </a:lnTo>
                <a:lnTo>
                  <a:pt x="7046115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4897051" y="5114642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919147" y="3329400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0" y="0"/>
                </a:moveTo>
                <a:lnTo>
                  <a:pt x="3094278" y="0"/>
                </a:lnTo>
                <a:lnTo>
                  <a:pt x="3094278" y="3094277"/>
                </a:lnTo>
                <a:lnTo>
                  <a:pt x="0" y="309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3081913" y="-157165"/>
            <a:ext cx="7926757" cy="1520588"/>
            <a:chOff x="0" y="0"/>
            <a:chExt cx="10569009" cy="2027451"/>
          </a:xfrm>
        </p:grpSpPr>
        <p:sp>
          <p:nvSpPr>
            <p:cNvPr name="Freeform 23" id="23"/>
            <p:cNvSpPr/>
            <p:nvPr/>
          </p:nvSpPr>
          <p:spPr>
            <a:xfrm flipH="false" flipV="false" rot="246365">
              <a:off x="1756377" y="88939"/>
              <a:ext cx="2540000" cy="1555969"/>
            </a:xfrm>
            <a:custGeom>
              <a:avLst/>
              <a:gdLst/>
              <a:ahLst/>
              <a:cxnLst/>
              <a:rect r="r" b="b" t="t" l="l"/>
              <a:pathLst>
                <a:path h="1555969" w="2540000">
                  <a:moveTo>
                    <a:pt x="0" y="0"/>
                  </a:moveTo>
                  <a:lnTo>
                    <a:pt x="2540000" y="0"/>
                  </a:lnTo>
                  <a:lnTo>
                    <a:pt x="2540000" y="1555969"/>
                  </a:lnTo>
                  <a:lnTo>
                    <a:pt x="0" y="155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307867" y="1403029"/>
              <a:ext cx="2706637" cy="483758"/>
            </a:xfrm>
            <a:custGeom>
              <a:avLst/>
              <a:gdLst/>
              <a:ahLst/>
              <a:cxnLst/>
              <a:rect r="r" b="b" t="t" l="l"/>
              <a:pathLst>
                <a:path h="483758" w="2706637">
                  <a:moveTo>
                    <a:pt x="0" y="0"/>
                  </a:moveTo>
                  <a:lnTo>
                    <a:pt x="2706638" y="0"/>
                  </a:lnTo>
                  <a:lnTo>
                    <a:pt x="2706638" y="483758"/>
                  </a:lnTo>
                  <a:lnTo>
                    <a:pt x="0" y="48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-32881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824648"/>
              <a:ext cx="10569009" cy="1202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5359">
                  <a:solidFill>
                    <a:srgbClr val="115DA6"/>
                  </a:solidFill>
                  <a:latin typeface="XP Vosta"/>
                  <a:ea typeface="XP Vosta"/>
                  <a:cs typeface="XP Vosta"/>
                  <a:sym typeface="XP Vosta"/>
                </a:rPr>
                <a:t>Ai</a:t>
              </a:r>
              <a:r>
                <a:rPr lang="en-US" sz="5359">
                  <a:solidFill>
                    <a:srgbClr val="FE5600"/>
                  </a:solidFill>
                  <a:latin typeface="XP Vosta"/>
                  <a:ea typeface="XP Vosta"/>
                  <a:cs typeface="XP Vosta"/>
                  <a:sym typeface="XP Vosta"/>
                </a:rPr>
                <a:t>rl</a:t>
              </a:r>
              <a:r>
                <a:rPr lang="en-US" sz="5359">
                  <a:solidFill>
                    <a:srgbClr val="105AA1"/>
                  </a:solidFill>
                  <a:latin typeface="XP Vosta"/>
                  <a:ea typeface="XP Vosta"/>
                  <a:cs typeface="XP Vosta"/>
                  <a:sym typeface="XP Vosta"/>
                </a:rPr>
                <a:t>ine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19050" y="-57716"/>
            <a:ext cx="18412925" cy="10344716"/>
          </a:xfrm>
          <a:custGeom>
            <a:avLst/>
            <a:gdLst/>
            <a:ahLst/>
            <a:cxnLst/>
            <a:rect r="r" b="b" t="t" l="l"/>
            <a:pathLst>
              <a:path h="10344716" w="18412925">
                <a:moveTo>
                  <a:pt x="0" y="10344716"/>
                </a:moveTo>
                <a:lnTo>
                  <a:pt x="18412925" y="10344716"/>
                </a:lnTo>
                <a:lnTo>
                  <a:pt x="18412925" y="0"/>
                </a:lnTo>
                <a:lnTo>
                  <a:pt x="0" y="0"/>
                </a:lnTo>
                <a:lnTo>
                  <a:pt x="0" y="103447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827" y="1277699"/>
            <a:ext cx="15603557" cy="78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4"/>
              </a:lnSpc>
              <a:spcBef>
                <a:spcPct val="0"/>
              </a:spcBef>
            </a:pPr>
            <a:r>
              <a:rPr lang="en-US" sz="459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Aircraft and Seat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391095" y="7931768"/>
            <a:ext cx="9403020" cy="2125980"/>
            <a:chOff x="0" y="0"/>
            <a:chExt cx="13939426" cy="31516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39425" cy="3151640"/>
            </a:xfrm>
            <a:custGeom>
              <a:avLst/>
              <a:gdLst/>
              <a:ahLst/>
              <a:cxnLst/>
              <a:rect r="r" b="b" t="t" l="l"/>
              <a:pathLst>
                <a:path h="3151640" w="13939425">
                  <a:moveTo>
                    <a:pt x="24700" y="0"/>
                  </a:moveTo>
                  <a:lnTo>
                    <a:pt x="13914724" y="0"/>
                  </a:lnTo>
                  <a:cubicBezTo>
                    <a:pt x="13921276" y="0"/>
                    <a:pt x="13927558" y="2602"/>
                    <a:pt x="13932190" y="7235"/>
                  </a:cubicBezTo>
                  <a:cubicBezTo>
                    <a:pt x="13936822" y="11867"/>
                    <a:pt x="13939425" y="18149"/>
                    <a:pt x="13939425" y="24700"/>
                  </a:cubicBezTo>
                  <a:lnTo>
                    <a:pt x="13939425" y="3126940"/>
                  </a:lnTo>
                  <a:cubicBezTo>
                    <a:pt x="13939425" y="3133491"/>
                    <a:pt x="13936822" y="3139773"/>
                    <a:pt x="13932190" y="3144406"/>
                  </a:cubicBezTo>
                  <a:cubicBezTo>
                    <a:pt x="13927558" y="3149038"/>
                    <a:pt x="13921276" y="3151640"/>
                    <a:pt x="13914724" y="3151640"/>
                  </a:cubicBezTo>
                  <a:lnTo>
                    <a:pt x="24700" y="3151640"/>
                  </a:lnTo>
                  <a:cubicBezTo>
                    <a:pt x="18149" y="3151640"/>
                    <a:pt x="11867" y="3149038"/>
                    <a:pt x="7235" y="3144406"/>
                  </a:cubicBezTo>
                  <a:cubicBezTo>
                    <a:pt x="2602" y="3139773"/>
                    <a:pt x="0" y="3133491"/>
                    <a:pt x="0" y="3126940"/>
                  </a:cubicBezTo>
                  <a:lnTo>
                    <a:pt x="0" y="24700"/>
                  </a:lnTo>
                  <a:cubicBezTo>
                    <a:pt x="0" y="18149"/>
                    <a:pt x="2602" y="11867"/>
                    <a:pt x="7235" y="7235"/>
                  </a:cubicBezTo>
                  <a:cubicBezTo>
                    <a:pt x="11867" y="2602"/>
                    <a:pt x="18149" y="0"/>
                    <a:pt x="2470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939426" cy="31992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10A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Each airplane contains detailed information, such as the model, number of seats, and seat types (Economy, Business Class, or First Class).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06416" y="2545481"/>
            <a:ext cx="5196037" cy="519603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28677" y="2878864"/>
            <a:ext cx="4529272" cy="452927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891549" y="3049179"/>
            <a:ext cx="4188642" cy="418864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440853" y="3459605"/>
            <a:ext cx="3094277" cy="309427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696074" y="3596361"/>
            <a:ext cx="3094277" cy="309427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4906" t="0" r="-24906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7404798" y="3596361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3094277" y="0"/>
                </a:moveTo>
                <a:lnTo>
                  <a:pt x="0" y="0"/>
                </a:lnTo>
                <a:lnTo>
                  <a:pt x="0" y="3094278"/>
                </a:lnTo>
                <a:lnTo>
                  <a:pt x="3094277" y="3094278"/>
                </a:lnTo>
                <a:lnTo>
                  <a:pt x="30942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4764943" y="-3239333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2045471" y="-5609317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5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5" y="7046114"/>
                </a:lnTo>
                <a:lnTo>
                  <a:pt x="7046115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4897051" y="5114642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6691231">
            <a:off x="14363414" y="7934822"/>
            <a:ext cx="4189069" cy="3137993"/>
          </a:xfrm>
          <a:custGeom>
            <a:avLst/>
            <a:gdLst/>
            <a:ahLst/>
            <a:cxnLst/>
            <a:rect r="r" b="b" t="t" l="l"/>
            <a:pathLst>
              <a:path h="3137993" w="4189069">
                <a:moveTo>
                  <a:pt x="0" y="0"/>
                </a:moveTo>
                <a:lnTo>
                  <a:pt x="4189069" y="0"/>
                </a:lnTo>
                <a:lnTo>
                  <a:pt x="4189069" y="3137994"/>
                </a:lnTo>
                <a:lnTo>
                  <a:pt x="0" y="31379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1919147" y="3329400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0" y="0"/>
                </a:moveTo>
                <a:lnTo>
                  <a:pt x="3094278" y="0"/>
                </a:lnTo>
                <a:lnTo>
                  <a:pt x="3094278" y="3094277"/>
                </a:lnTo>
                <a:lnTo>
                  <a:pt x="0" y="309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081913" y="-157165"/>
            <a:ext cx="7926757" cy="1520588"/>
            <a:chOff x="0" y="0"/>
            <a:chExt cx="10569009" cy="2027451"/>
          </a:xfrm>
        </p:grpSpPr>
        <p:sp>
          <p:nvSpPr>
            <p:cNvPr name="Freeform 24" id="24"/>
            <p:cNvSpPr/>
            <p:nvPr/>
          </p:nvSpPr>
          <p:spPr>
            <a:xfrm flipH="false" flipV="false" rot="246365">
              <a:off x="1756377" y="88939"/>
              <a:ext cx="2540000" cy="1555969"/>
            </a:xfrm>
            <a:custGeom>
              <a:avLst/>
              <a:gdLst/>
              <a:ahLst/>
              <a:cxnLst/>
              <a:rect r="r" b="b" t="t" l="l"/>
              <a:pathLst>
                <a:path h="1555969" w="2540000">
                  <a:moveTo>
                    <a:pt x="0" y="0"/>
                  </a:moveTo>
                  <a:lnTo>
                    <a:pt x="2540000" y="0"/>
                  </a:lnTo>
                  <a:lnTo>
                    <a:pt x="2540000" y="1555969"/>
                  </a:lnTo>
                  <a:lnTo>
                    <a:pt x="0" y="155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307867" y="1403029"/>
              <a:ext cx="2706637" cy="483758"/>
            </a:xfrm>
            <a:custGeom>
              <a:avLst/>
              <a:gdLst/>
              <a:ahLst/>
              <a:cxnLst/>
              <a:rect r="r" b="b" t="t" l="l"/>
              <a:pathLst>
                <a:path h="483758" w="2706637">
                  <a:moveTo>
                    <a:pt x="0" y="0"/>
                  </a:moveTo>
                  <a:lnTo>
                    <a:pt x="2706638" y="0"/>
                  </a:lnTo>
                  <a:lnTo>
                    <a:pt x="2706638" y="483758"/>
                  </a:lnTo>
                  <a:lnTo>
                    <a:pt x="0" y="48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-32881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824648"/>
              <a:ext cx="10569009" cy="1202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5359">
                  <a:solidFill>
                    <a:srgbClr val="115DA6"/>
                  </a:solidFill>
                  <a:latin typeface="XP Vosta"/>
                  <a:ea typeface="XP Vosta"/>
                  <a:cs typeface="XP Vosta"/>
                  <a:sym typeface="XP Vosta"/>
                </a:rPr>
                <a:t>Ai</a:t>
              </a:r>
              <a:r>
                <a:rPr lang="en-US" sz="5359">
                  <a:solidFill>
                    <a:srgbClr val="FE5600"/>
                  </a:solidFill>
                  <a:latin typeface="XP Vosta"/>
                  <a:ea typeface="XP Vosta"/>
                  <a:cs typeface="XP Vosta"/>
                  <a:sym typeface="XP Vosta"/>
                </a:rPr>
                <a:t>rl</a:t>
              </a:r>
              <a:r>
                <a:rPr lang="en-US" sz="5359">
                  <a:solidFill>
                    <a:srgbClr val="105AA1"/>
                  </a:solidFill>
                  <a:latin typeface="XP Vosta"/>
                  <a:ea typeface="XP Vosta"/>
                  <a:cs typeface="XP Vosta"/>
                  <a:sym typeface="XP Vosta"/>
                </a:rPr>
                <a:t>ine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19050" y="-57716"/>
            <a:ext cx="18412925" cy="10344716"/>
          </a:xfrm>
          <a:custGeom>
            <a:avLst/>
            <a:gdLst/>
            <a:ahLst/>
            <a:cxnLst/>
            <a:rect r="r" b="b" t="t" l="l"/>
            <a:pathLst>
              <a:path h="10344716" w="18412925">
                <a:moveTo>
                  <a:pt x="0" y="10344716"/>
                </a:moveTo>
                <a:lnTo>
                  <a:pt x="18412925" y="10344716"/>
                </a:lnTo>
                <a:lnTo>
                  <a:pt x="18412925" y="0"/>
                </a:lnTo>
                <a:lnTo>
                  <a:pt x="0" y="0"/>
                </a:lnTo>
                <a:lnTo>
                  <a:pt x="0" y="103447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827" y="1277699"/>
            <a:ext cx="15603557" cy="78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4"/>
              </a:lnSpc>
              <a:spcBef>
                <a:spcPct val="0"/>
              </a:spcBef>
            </a:pPr>
            <a:r>
              <a:rPr lang="en-US" sz="459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Airport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391095" y="7931768"/>
            <a:ext cx="9403020" cy="2125980"/>
            <a:chOff x="0" y="0"/>
            <a:chExt cx="13939426" cy="31516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39425" cy="3151640"/>
            </a:xfrm>
            <a:custGeom>
              <a:avLst/>
              <a:gdLst/>
              <a:ahLst/>
              <a:cxnLst/>
              <a:rect r="r" b="b" t="t" l="l"/>
              <a:pathLst>
                <a:path h="3151640" w="13939425">
                  <a:moveTo>
                    <a:pt x="24700" y="0"/>
                  </a:moveTo>
                  <a:lnTo>
                    <a:pt x="13914724" y="0"/>
                  </a:lnTo>
                  <a:cubicBezTo>
                    <a:pt x="13921276" y="0"/>
                    <a:pt x="13927558" y="2602"/>
                    <a:pt x="13932190" y="7235"/>
                  </a:cubicBezTo>
                  <a:cubicBezTo>
                    <a:pt x="13936822" y="11867"/>
                    <a:pt x="13939425" y="18149"/>
                    <a:pt x="13939425" y="24700"/>
                  </a:cubicBezTo>
                  <a:lnTo>
                    <a:pt x="13939425" y="3126940"/>
                  </a:lnTo>
                  <a:cubicBezTo>
                    <a:pt x="13939425" y="3133491"/>
                    <a:pt x="13936822" y="3139773"/>
                    <a:pt x="13932190" y="3144406"/>
                  </a:cubicBezTo>
                  <a:cubicBezTo>
                    <a:pt x="13927558" y="3149038"/>
                    <a:pt x="13921276" y="3151640"/>
                    <a:pt x="13914724" y="3151640"/>
                  </a:cubicBezTo>
                  <a:lnTo>
                    <a:pt x="24700" y="3151640"/>
                  </a:lnTo>
                  <a:cubicBezTo>
                    <a:pt x="18149" y="3151640"/>
                    <a:pt x="11867" y="3149038"/>
                    <a:pt x="7235" y="3144406"/>
                  </a:cubicBezTo>
                  <a:cubicBezTo>
                    <a:pt x="2602" y="3139773"/>
                    <a:pt x="0" y="3133491"/>
                    <a:pt x="0" y="3126940"/>
                  </a:cubicBezTo>
                  <a:lnTo>
                    <a:pt x="0" y="24700"/>
                  </a:lnTo>
                  <a:cubicBezTo>
                    <a:pt x="0" y="18149"/>
                    <a:pt x="2602" y="11867"/>
                    <a:pt x="7235" y="7235"/>
                  </a:cubicBezTo>
                  <a:cubicBezTo>
                    <a:pt x="11867" y="2602"/>
                    <a:pt x="18149" y="0"/>
                    <a:pt x="2470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939426" cy="31992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10A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The company relies on a network of airports that are registered and managed by administrators.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10A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Each flight includes a departure airport and a destination airport.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06416" y="2545481"/>
            <a:ext cx="5196037" cy="519603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28677" y="2878864"/>
            <a:ext cx="4529272" cy="452927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891549" y="3049179"/>
            <a:ext cx="4188642" cy="418864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50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440853" y="3459605"/>
            <a:ext cx="3094277" cy="309427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24906" t="0" r="-2490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696074" y="3596361"/>
            <a:ext cx="3094277" cy="309427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7404798" y="3596361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3094277" y="0"/>
                </a:moveTo>
                <a:lnTo>
                  <a:pt x="0" y="0"/>
                </a:lnTo>
                <a:lnTo>
                  <a:pt x="0" y="3094278"/>
                </a:lnTo>
                <a:lnTo>
                  <a:pt x="3094277" y="3094278"/>
                </a:lnTo>
                <a:lnTo>
                  <a:pt x="30942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4764943" y="-3239333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2045471" y="-5609317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5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5" y="7046114"/>
                </a:lnTo>
                <a:lnTo>
                  <a:pt x="7046115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4897051" y="5114642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919147" y="3329400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0" y="0"/>
                </a:moveTo>
                <a:lnTo>
                  <a:pt x="3094278" y="0"/>
                </a:lnTo>
                <a:lnTo>
                  <a:pt x="3094278" y="3094277"/>
                </a:lnTo>
                <a:lnTo>
                  <a:pt x="0" y="309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3081913" y="-157165"/>
            <a:ext cx="7926757" cy="1520588"/>
            <a:chOff x="0" y="0"/>
            <a:chExt cx="10569009" cy="2027451"/>
          </a:xfrm>
        </p:grpSpPr>
        <p:sp>
          <p:nvSpPr>
            <p:cNvPr name="Freeform 23" id="23"/>
            <p:cNvSpPr/>
            <p:nvPr/>
          </p:nvSpPr>
          <p:spPr>
            <a:xfrm flipH="false" flipV="false" rot="246365">
              <a:off x="1756377" y="88939"/>
              <a:ext cx="2540000" cy="1555969"/>
            </a:xfrm>
            <a:custGeom>
              <a:avLst/>
              <a:gdLst/>
              <a:ahLst/>
              <a:cxnLst/>
              <a:rect r="r" b="b" t="t" l="l"/>
              <a:pathLst>
                <a:path h="1555969" w="2540000">
                  <a:moveTo>
                    <a:pt x="0" y="0"/>
                  </a:moveTo>
                  <a:lnTo>
                    <a:pt x="2540000" y="0"/>
                  </a:lnTo>
                  <a:lnTo>
                    <a:pt x="2540000" y="1555969"/>
                  </a:lnTo>
                  <a:lnTo>
                    <a:pt x="0" y="155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307867" y="1403029"/>
              <a:ext cx="2706637" cy="483758"/>
            </a:xfrm>
            <a:custGeom>
              <a:avLst/>
              <a:gdLst/>
              <a:ahLst/>
              <a:cxnLst/>
              <a:rect r="r" b="b" t="t" l="l"/>
              <a:pathLst>
                <a:path h="483758" w="2706637">
                  <a:moveTo>
                    <a:pt x="0" y="0"/>
                  </a:moveTo>
                  <a:lnTo>
                    <a:pt x="2706638" y="0"/>
                  </a:lnTo>
                  <a:lnTo>
                    <a:pt x="2706638" y="483758"/>
                  </a:lnTo>
                  <a:lnTo>
                    <a:pt x="0" y="48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-32881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824648"/>
              <a:ext cx="10569009" cy="1202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5359">
                  <a:solidFill>
                    <a:srgbClr val="115DA6"/>
                  </a:solidFill>
                  <a:latin typeface="XP Vosta"/>
                  <a:ea typeface="XP Vosta"/>
                  <a:cs typeface="XP Vosta"/>
                  <a:sym typeface="XP Vosta"/>
                </a:rPr>
                <a:t>Ai</a:t>
              </a:r>
              <a:r>
                <a:rPr lang="en-US" sz="5359">
                  <a:solidFill>
                    <a:srgbClr val="FE5600"/>
                  </a:solidFill>
                  <a:latin typeface="XP Vosta"/>
                  <a:ea typeface="XP Vosta"/>
                  <a:cs typeface="XP Vosta"/>
                  <a:sym typeface="XP Vosta"/>
                </a:rPr>
                <a:t>rl</a:t>
              </a:r>
              <a:r>
                <a:rPr lang="en-US" sz="5359">
                  <a:solidFill>
                    <a:srgbClr val="105AA1"/>
                  </a:solidFill>
                  <a:latin typeface="XP Vosta"/>
                  <a:ea typeface="XP Vosta"/>
                  <a:cs typeface="XP Vosta"/>
                  <a:sym typeface="XP Vosta"/>
                </a:rPr>
                <a:t>ine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19050" y="-57716"/>
            <a:ext cx="18412925" cy="10344716"/>
          </a:xfrm>
          <a:custGeom>
            <a:avLst/>
            <a:gdLst/>
            <a:ahLst/>
            <a:cxnLst/>
            <a:rect r="r" b="b" t="t" l="l"/>
            <a:pathLst>
              <a:path h="10344716" w="18412925">
                <a:moveTo>
                  <a:pt x="0" y="10344716"/>
                </a:moveTo>
                <a:lnTo>
                  <a:pt x="18412925" y="10344716"/>
                </a:lnTo>
                <a:lnTo>
                  <a:pt x="18412925" y="0"/>
                </a:lnTo>
                <a:lnTo>
                  <a:pt x="0" y="0"/>
                </a:lnTo>
                <a:lnTo>
                  <a:pt x="0" y="103447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827" y="1277699"/>
            <a:ext cx="15603557" cy="78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4"/>
              </a:lnSpc>
              <a:spcBef>
                <a:spcPct val="0"/>
              </a:spcBef>
            </a:pPr>
            <a:r>
              <a:rPr lang="en-US" sz="459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Flight and Booking Management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391095" y="7931768"/>
            <a:ext cx="9403020" cy="2125980"/>
            <a:chOff x="0" y="0"/>
            <a:chExt cx="13939426" cy="31516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39425" cy="3151640"/>
            </a:xfrm>
            <a:custGeom>
              <a:avLst/>
              <a:gdLst/>
              <a:ahLst/>
              <a:cxnLst/>
              <a:rect r="r" b="b" t="t" l="l"/>
              <a:pathLst>
                <a:path h="3151640" w="13939425">
                  <a:moveTo>
                    <a:pt x="24700" y="0"/>
                  </a:moveTo>
                  <a:lnTo>
                    <a:pt x="13914724" y="0"/>
                  </a:lnTo>
                  <a:cubicBezTo>
                    <a:pt x="13921276" y="0"/>
                    <a:pt x="13927558" y="2602"/>
                    <a:pt x="13932190" y="7235"/>
                  </a:cubicBezTo>
                  <a:cubicBezTo>
                    <a:pt x="13936822" y="11867"/>
                    <a:pt x="13939425" y="18149"/>
                    <a:pt x="13939425" y="24700"/>
                  </a:cubicBezTo>
                  <a:lnTo>
                    <a:pt x="13939425" y="3126940"/>
                  </a:lnTo>
                  <a:cubicBezTo>
                    <a:pt x="13939425" y="3133491"/>
                    <a:pt x="13936822" y="3139773"/>
                    <a:pt x="13932190" y="3144406"/>
                  </a:cubicBezTo>
                  <a:cubicBezTo>
                    <a:pt x="13927558" y="3149038"/>
                    <a:pt x="13921276" y="3151640"/>
                    <a:pt x="13914724" y="3151640"/>
                  </a:cubicBezTo>
                  <a:lnTo>
                    <a:pt x="24700" y="3151640"/>
                  </a:lnTo>
                  <a:cubicBezTo>
                    <a:pt x="18149" y="3151640"/>
                    <a:pt x="11867" y="3149038"/>
                    <a:pt x="7235" y="3144406"/>
                  </a:cubicBezTo>
                  <a:cubicBezTo>
                    <a:pt x="2602" y="3139773"/>
                    <a:pt x="0" y="3133491"/>
                    <a:pt x="0" y="3126940"/>
                  </a:cubicBezTo>
                  <a:lnTo>
                    <a:pt x="0" y="24700"/>
                  </a:lnTo>
                  <a:cubicBezTo>
                    <a:pt x="0" y="18149"/>
                    <a:pt x="2602" y="11867"/>
                    <a:pt x="7235" y="7235"/>
                  </a:cubicBezTo>
                  <a:cubicBezTo>
                    <a:pt x="11867" y="2602"/>
                    <a:pt x="18149" y="0"/>
                    <a:pt x="2470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939426" cy="31992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10A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Flights are scheduled and linked to airplanes and airports.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10A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Bookings include seat selection, ticket cost, and additional services such as meals.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06416" y="2545481"/>
            <a:ext cx="5196037" cy="519603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28677" y="2878864"/>
            <a:ext cx="4529272" cy="452927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891549" y="3049179"/>
            <a:ext cx="4188642" cy="418864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00" t="0" r="-2500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440853" y="3459605"/>
            <a:ext cx="3094277" cy="309427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696074" y="3596361"/>
            <a:ext cx="3094277" cy="309427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4906" t="0" r="-24906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7404798" y="3596361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3094277" y="0"/>
                </a:moveTo>
                <a:lnTo>
                  <a:pt x="0" y="0"/>
                </a:lnTo>
                <a:lnTo>
                  <a:pt x="0" y="3094278"/>
                </a:lnTo>
                <a:lnTo>
                  <a:pt x="3094277" y="3094278"/>
                </a:lnTo>
                <a:lnTo>
                  <a:pt x="30942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4764943" y="-3239333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2045471" y="-5609317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5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5" y="7046114"/>
                </a:lnTo>
                <a:lnTo>
                  <a:pt x="7046115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4897051" y="5114642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2065577" y="3459605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0" y="0"/>
                </a:moveTo>
                <a:lnTo>
                  <a:pt x="3094277" y="0"/>
                </a:lnTo>
                <a:lnTo>
                  <a:pt x="3094277" y="3094278"/>
                </a:lnTo>
                <a:lnTo>
                  <a:pt x="0" y="3094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3081913" y="-157165"/>
            <a:ext cx="7926757" cy="1520588"/>
            <a:chOff x="0" y="0"/>
            <a:chExt cx="10569009" cy="2027451"/>
          </a:xfrm>
        </p:grpSpPr>
        <p:sp>
          <p:nvSpPr>
            <p:cNvPr name="Freeform 23" id="23"/>
            <p:cNvSpPr/>
            <p:nvPr/>
          </p:nvSpPr>
          <p:spPr>
            <a:xfrm flipH="false" flipV="false" rot="246365">
              <a:off x="1756377" y="88939"/>
              <a:ext cx="2540000" cy="1555969"/>
            </a:xfrm>
            <a:custGeom>
              <a:avLst/>
              <a:gdLst/>
              <a:ahLst/>
              <a:cxnLst/>
              <a:rect r="r" b="b" t="t" l="l"/>
              <a:pathLst>
                <a:path h="1555969" w="2540000">
                  <a:moveTo>
                    <a:pt x="0" y="0"/>
                  </a:moveTo>
                  <a:lnTo>
                    <a:pt x="2540000" y="0"/>
                  </a:lnTo>
                  <a:lnTo>
                    <a:pt x="2540000" y="1555969"/>
                  </a:lnTo>
                  <a:lnTo>
                    <a:pt x="0" y="155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307867" y="1403029"/>
              <a:ext cx="2706637" cy="483758"/>
            </a:xfrm>
            <a:custGeom>
              <a:avLst/>
              <a:gdLst/>
              <a:ahLst/>
              <a:cxnLst/>
              <a:rect r="r" b="b" t="t" l="l"/>
              <a:pathLst>
                <a:path h="483758" w="2706637">
                  <a:moveTo>
                    <a:pt x="0" y="0"/>
                  </a:moveTo>
                  <a:lnTo>
                    <a:pt x="2706638" y="0"/>
                  </a:lnTo>
                  <a:lnTo>
                    <a:pt x="2706638" y="483758"/>
                  </a:lnTo>
                  <a:lnTo>
                    <a:pt x="0" y="48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-32881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824648"/>
              <a:ext cx="10569009" cy="1202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5359">
                  <a:solidFill>
                    <a:srgbClr val="115DA6"/>
                  </a:solidFill>
                  <a:latin typeface="XP Vosta"/>
                  <a:ea typeface="XP Vosta"/>
                  <a:cs typeface="XP Vosta"/>
                  <a:sym typeface="XP Vosta"/>
                </a:rPr>
                <a:t>Ai</a:t>
              </a:r>
              <a:r>
                <a:rPr lang="en-US" sz="5359">
                  <a:solidFill>
                    <a:srgbClr val="FE5600"/>
                  </a:solidFill>
                  <a:latin typeface="XP Vosta"/>
                  <a:ea typeface="XP Vosta"/>
                  <a:cs typeface="XP Vosta"/>
                  <a:sym typeface="XP Vosta"/>
                </a:rPr>
                <a:t>rl</a:t>
              </a:r>
              <a:r>
                <a:rPr lang="en-US" sz="5359">
                  <a:solidFill>
                    <a:srgbClr val="105AA1"/>
                  </a:solidFill>
                  <a:latin typeface="XP Vosta"/>
                  <a:ea typeface="XP Vosta"/>
                  <a:cs typeface="XP Vosta"/>
                  <a:sym typeface="XP Vosta"/>
                </a:rPr>
                <a:t>ine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19050" y="-57716"/>
            <a:ext cx="18412925" cy="10344716"/>
          </a:xfrm>
          <a:custGeom>
            <a:avLst/>
            <a:gdLst/>
            <a:ahLst/>
            <a:cxnLst/>
            <a:rect r="r" b="b" t="t" l="l"/>
            <a:pathLst>
              <a:path h="10344716" w="18412925">
                <a:moveTo>
                  <a:pt x="0" y="10344716"/>
                </a:moveTo>
                <a:lnTo>
                  <a:pt x="18412925" y="10344716"/>
                </a:lnTo>
                <a:lnTo>
                  <a:pt x="18412925" y="0"/>
                </a:lnTo>
                <a:lnTo>
                  <a:pt x="0" y="0"/>
                </a:lnTo>
                <a:lnTo>
                  <a:pt x="0" y="103447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0827" y="1277699"/>
            <a:ext cx="15603557" cy="78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4"/>
              </a:lnSpc>
              <a:spcBef>
                <a:spcPct val="0"/>
              </a:spcBef>
            </a:pPr>
            <a:r>
              <a:rPr lang="en-US" sz="459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Experience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391095" y="7931768"/>
            <a:ext cx="9403020" cy="2125980"/>
            <a:chOff x="0" y="0"/>
            <a:chExt cx="13939426" cy="31516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39425" cy="3151640"/>
            </a:xfrm>
            <a:custGeom>
              <a:avLst/>
              <a:gdLst/>
              <a:ahLst/>
              <a:cxnLst/>
              <a:rect r="r" b="b" t="t" l="l"/>
              <a:pathLst>
                <a:path h="3151640" w="13939425">
                  <a:moveTo>
                    <a:pt x="24700" y="0"/>
                  </a:moveTo>
                  <a:lnTo>
                    <a:pt x="13914724" y="0"/>
                  </a:lnTo>
                  <a:cubicBezTo>
                    <a:pt x="13921276" y="0"/>
                    <a:pt x="13927558" y="2602"/>
                    <a:pt x="13932190" y="7235"/>
                  </a:cubicBezTo>
                  <a:cubicBezTo>
                    <a:pt x="13936822" y="11867"/>
                    <a:pt x="13939425" y="18149"/>
                    <a:pt x="13939425" y="24700"/>
                  </a:cubicBezTo>
                  <a:lnTo>
                    <a:pt x="13939425" y="3126940"/>
                  </a:lnTo>
                  <a:cubicBezTo>
                    <a:pt x="13939425" y="3133491"/>
                    <a:pt x="13936822" y="3139773"/>
                    <a:pt x="13932190" y="3144406"/>
                  </a:cubicBezTo>
                  <a:cubicBezTo>
                    <a:pt x="13927558" y="3149038"/>
                    <a:pt x="13921276" y="3151640"/>
                    <a:pt x="13914724" y="3151640"/>
                  </a:cubicBezTo>
                  <a:lnTo>
                    <a:pt x="24700" y="3151640"/>
                  </a:lnTo>
                  <a:cubicBezTo>
                    <a:pt x="18149" y="3151640"/>
                    <a:pt x="11867" y="3149038"/>
                    <a:pt x="7235" y="3144406"/>
                  </a:cubicBezTo>
                  <a:cubicBezTo>
                    <a:pt x="2602" y="3139773"/>
                    <a:pt x="0" y="3133491"/>
                    <a:pt x="0" y="3126940"/>
                  </a:cubicBezTo>
                  <a:lnTo>
                    <a:pt x="0" y="24700"/>
                  </a:lnTo>
                  <a:cubicBezTo>
                    <a:pt x="0" y="18149"/>
                    <a:pt x="2602" y="11867"/>
                    <a:pt x="7235" y="7235"/>
                  </a:cubicBezTo>
                  <a:cubicBezTo>
                    <a:pt x="11867" y="2602"/>
                    <a:pt x="18149" y="0"/>
                    <a:pt x="2470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939426" cy="31992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  <a:r>
                <a:rPr lang="en-US" sz="2399" b="true">
                  <a:solidFill>
                    <a:srgbClr val="010A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Customers can write reviews about their flights, with the option to update or delete their reviews.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10A29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An overall rating for each flight is calculated based on passenger feedback.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06416" y="2545481"/>
            <a:ext cx="5196037" cy="519603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928677" y="2878864"/>
            <a:ext cx="4529272" cy="452927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891549" y="3049179"/>
            <a:ext cx="4188642" cy="418864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1440853" y="3459605"/>
            <a:ext cx="3094277" cy="309427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25000" t="0" r="-2500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696074" y="3596361"/>
            <a:ext cx="3094277" cy="309427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7404798" y="3596361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3094277" y="0"/>
                </a:moveTo>
                <a:lnTo>
                  <a:pt x="0" y="0"/>
                </a:lnTo>
                <a:lnTo>
                  <a:pt x="0" y="3094278"/>
                </a:lnTo>
                <a:lnTo>
                  <a:pt x="3094277" y="3094278"/>
                </a:lnTo>
                <a:lnTo>
                  <a:pt x="30942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4764943" y="-3239333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2045471" y="-5609317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5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5" y="7046114"/>
                </a:lnTo>
                <a:lnTo>
                  <a:pt x="7046115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4897051" y="5114642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2065577" y="3459605"/>
            <a:ext cx="3094277" cy="3094277"/>
          </a:xfrm>
          <a:custGeom>
            <a:avLst/>
            <a:gdLst/>
            <a:ahLst/>
            <a:cxnLst/>
            <a:rect r="r" b="b" t="t" l="l"/>
            <a:pathLst>
              <a:path h="3094277" w="3094277">
                <a:moveTo>
                  <a:pt x="0" y="0"/>
                </a:moveTo>
                <a:lnTo>
                  <a:pt x="3094277" y="0"/>
                </a:lnTo>
                <a:lnTo>
                  <a:pt x="3094277" y="3094278"/>
                </a:lnTo>
                <a:lnTo>
                  <a:pt x="0" y="3094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3081913" y="-157165"/>
            <a:ext cx="7926757" cy="1520588"/>
            <a:chOff x="0" y="0"/>
            <a:chExt cx="10569009" cy="2027451"/>
          </a:xfrm>
        </p:grpSpPr>
        <p:sp>
          <p:nvSpPr>
            <p:cNvPr name="Freeform 23" id="23"/>
            <p:cNvSpPr/>
            <p:nvPr/>
          </p:nvSpPr>
          <p:spPr>
            <a:xfrm flipH="false" flipV="false" rot="246365">
              <a:off x="1756377" y="88939"/>
              <a:ext cx="2540000" cy="1555969"/>
            </a:xfrm>
            <a:custGeom>
              <a:avLst/>
              <a:gdLst/>
              <a:ahLst/>
              <a:cxnLst/>
              <a:rect r="r" b="b" t="t" l="l"/>
              <a:pathLst>
                <a:path h="1555969" w="2540000">
                  <a:moveTo>
                    <a:pt x="0" y="0"/>
                  </a:moveTo>
                  <a:lnTo>
                    <a:pt x="2540000" y="0"/>
                  </a:lnTo>
                  <a:lnTo>
                    <a:pt x="2540000" y="1555969"/>
                  </a:lnTo>
                  <a:lnTo>
                    <a:pt x="0" y="1555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307867" y="1403029"/>
              <a:ext cx="2706637" cy="483758"/>
            </a:xfrm>
            <a:custGeom>
              <a:avLst/>
              <a:gdLst/>
              <a:ahLst/>
              <a:cxnLst/>
              <a:rect r="r" b="b" t="t" l="l"/>
              <a:pathLst>
                <a:path h="483758" w="2706637">
                  <a:moveTo>
                    <a:pt x="0" y="0"/>
                  </a:moveTo>
                  <a:lnTo>
                    <a:pt x="2706638" y="0"/>
                  </a:lnTo>
                  <a:lnTo>
                    <a:pt x="2706638" y="483758"/>
                  </a:lnTo>
                  <a:lnTo>
                    <a:pt x="0" y="48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-32881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824648"/>
              <a:ext cx="10569009" cy="1202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2"/>
                </a:lnSpc>
                <a:spcBef>
                  <a:spcPct val="0"/>
                </a:spcBef>
              </a:pPr>
              <a:r>
                <a:rPr lang="en-US" sz="5359">
                  <a:solidFill>
                    <a:srgbClr val="115DA6"/>
                  </a:solidFill>
                  <a:latin typeface="XP Vosta"/>
                  <a:ea typeface="XP Vosta"/>
                  <a:cs typeface="XP Vosta"/>
                  <a:sym typeface="XP Vosta"/>
                </a:rPr>
                <a:t>Ai</a:t>
              </a:r>
              <a:r>
                <a:rPr lang="en-US" sz="5359">
                  <a:solidFill>
                    <a:srgbClr val="FE5600"/>
                  </a:solidFill>
                  <a:latin typeface="XP Vosta"/>
                  <a:ea typeface="XP Vosta"/>
                  <a:cs typeface="XP Vosta"/>
                  <a:sym typeface="XP Vosta"/>
                </a:rPr>
                <a:t>rl</a:t>
              </a:r>
              <a:r>
                <a:rPr lang="en-US" sz="5359">
                  <a:solidFill>
                    <a:srgbClr val="105AA1"/>
                  </a:solidFill>
                  <a:latin typeface="XP Vosta"/>
                  <a:ea typeface="XP Vosta"/>
                  <a:cs typeface="XP Vosta"/>
                  <a:sym typeface="XP Vosta"/>
                </a:rPr>
                <a:t>ine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216074" y="-235809"/>
            <a:ext cx="15589113" cy="9908502"/>
            <a:chOff x="0" y="0"/>
            <a:chExt cx="10030460" cy="637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100050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005061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1" y="5093970"/>
                    <a:pt x="10005061" y="3642360"/>
                  </a:cubicBezTo>
                  <a:lnTo>
                    <a:pt x="10005061" y="3215640"/>
                  </a:lnTo>
                  <a:lnTo>
                    <a:pt x="10005061" y="3135630"/>
                  </a:lnTo>
                  <a:lnTo>
                    <a:pt x="10005061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blipFill>
              <a:blip r:embed="rId2"/>
              <a:stretch>
                <a:fillRect l="0" t="-531" r="-6017" b="-221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30461" cy="6375400"/>
            </a:xfrm>
            <a:custGeom>
              <a:avLst/>
              <a:gdLst/>
              <a:ahLst/>
              <a:cxnLst/>
              <a:rect r="r" b="b" t="t" l="l"/>
              <a:pathLst>
                <a:path h="6375400" w="10030461">
                  <a:moveTo>
                    <a:pt x="5015230" y="6375400"/>
                  </a:moveTo>
                  <a:cubicBezTo>
                    <a:pt x="3683000" y="6375400"/>
                    <a:pt x="2649220" y="6295390"/>
                    <a:pt x="2639060" y="6295390"/>
                  </a:cubicBezTo>
                  <a:cubicBezTo>
                    <a:pt x="1184910" y="6295390"/>
                    <a:pt x="0" y="5110480"/>
                    <a:pt x="0" y="3655060"/>
                  </a:cubicBezTo>
                  <a:lnTo>
                    <a:pt x="0" y="2721610"/>
                  </a:lnTo>
                  <a:cubicBezTo>
                    <a:pt x="0" y="1264920"/>
                    <a:pt x="1184910" y="80010"/>
                    <a:pt x="2640330" y="80010"/>
                  </a:cubicBezTo>
                  <a:cubicBezTo>
                    <a:pt x="2650490" y="80010"/>
                    <a:pt x="3683000" y="0"/>
                    <a:pt x="5015230" y="0"/>
                  </a:cubicBezTo>
                  <a:cubicBezTo>
                    <a:pt x="6336030" y="0"/>
                    <a:pt x="7362190" y="77470"/>
                    <a:pt x="7390130" y="80010"/>
                  </a:cubicBezTo>
                  <a:cubicBezTo>
                    <a:pt x="8845550" y="80010"/>
                    <a:pt x="10030461" y="1264920"/>
                    <a:pt x="10030461" y="2720340"/>
                  </a:cubicBezTo>
                  <a:lnTo>
                    <a:pt x="10030461" y="3653790"/>
                  </a:lnTo>
                  <a:cubicBezTo>
                    <a:pt x="10030461" y="5110480"/>
                    <a:pt x="8845551" y="6294120"/>
                    <a:pt x="7390130" y="6294120"/>
                  </a:cubicBezTo>
                  <a:cubicBezTo>
                    <a:pt x="7381240" y="6295390"/>
                    <a:pt x="6347460" y="6375400"/>
                    <a:pt x="5015230" y="6375400"/>
                  </a:cubicBezTo>
                  <a:close/>
                  <a:moveTo>
                    <a:pt x="5015230" y="25400"/>
                  </a:moveTo>
                  <a:cubicBezTo>
                    <a:pt x="3684270" y="25400"/>
                    <a:pt x="2651760" y="105410"/>
                    <a:pt x="2641600" y="105410"/>
                  </a:cubicBezTo>
                  <a:cubicBezTo>
                    <a:pt x="1198880" y="105410"/>
                    <a:pt x="25400" y="1278890"/>
                    <a:pt x="25400" y="2720340"/>
                  </a:cubicBezTo>
                  <a:lnTo>
                    <a:pt x="25400" y="3653790"/>
                  </a:lnTo>
                  <a:cubicBezTo>
                    <a:pt x="25400" y="5095240"/>
                    <a:pt x="1198880" y="6268720"/>
                    <a:pt x="2640330" y="6268720"/>
                  </a:cubicBezTo>
                  <a:cubicBezTo>
                    <a:pt x="2651760" y="6269990"/>
                    <a:pt x="3684270" y="6348730"/>
                    <a:pt x="5015230" y="6348730"/>
                  </a:cubicBezTo>
                  <a:cubicBezTo>
                    <a:pt x="6346190" y="6348730"/>
                    <a:pt x="7378700" y="6268720"/>
                    <a:pt x="7388860" y="6268720"/>
                  </a:cubicBezTo>
                  <a:cubicBezTo>
                    <a:pt x="8831580" y="6268720"/>
                    <a:pt x="10005060" y="5095240"/>
                    <a:pt x="10005060" y="3653790"/>
                  </a:cubicBezTo>
                  <a:lnTo>
                    <a:pt x="10005060" y="2720340"/>
                  </a:lnTo>
                  <a:cubicBezTo>
                    <a:pt x="10005060" y="1278890"/>
                    <a:pt x="8831580" y="105410"/>
                    <a:pt x="7390130" y="105410"/>
                  </a:cubicBezTo>
                  <a:lnTo>
                    <a:pt x="7388861" y="105410"/>
                  </a:lnTo>
                  <a:cubicBezTo>
                    <a:pt x="7378700" y="105410"/>
                    <a:pt x="6346190" y="25400"/>
                    <a:pt x="5015230" y="25400"/>
                  </a:cubicBezTo>
                  <a:close/>
                </a:path>
              </a:pathLst>
            </a:custGeom>
            <a:solidFill>
              <a:srgbClr val="FE56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390099">
            <a:off x="357893" y="-1032555"/>
            <a:ext cx="4623013" cy="3463057"/>
          </a:xfrm>
          <a:custGeom>
            <a:avLst/>
            <a:gdLst/>
            <a:ahLst/>
            <a:cxnLst/>
            <a:rect r="r" b="b" t="t" l="l"/>
            <a:pathLst>
              <a:path h="3463057" w="4623013">
                <a:moveTo>
                  <a:pt x="0" y="0"/>
                </a:moveTo>
                <a:lnTo>
                  <a:pt x="4623012" y="0"/>
                </a:lnTo>
                <a:lnTo>
                  <a:pt x="4623012" y="3463057"/>
                </a:lnTo>
                <a:lnTo>
                  <a:pt x="0" y="3463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8203315">
            <a:off x="12299900" y="8873991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535704">
            <a:off x="14617558" y="7275219"/>
            <a:ext cx="7046114" cy="7046114"/>
          </a:xfrm>
          <a:custGeom>
            <a:avLst/>
            <a:gdLst/>
            <a:ahLst/>
            <a:cxnLst/>
            <a:rect r="r" b="b" t="t" l="l"/>
            <a:pathLst>
              <a:path h="7046114" w="7046114">
                <a:moveTo>
                  <a:pt x="7046114" y="0"/>
                </a:moveTo>
                <a:lnTo>
                  <a:pt x="0" y="0"/>
                </a:lnTo>
                <a:lnTo>
                  <a:pt x="0" y="7046114"/>
                </a:lnTo>
                <a:lnTo>
                  <a:pt x="7046114" y="7046114"/>
                </a:lnTo>
                <a:lnTo>
                  <a:pt x="7046114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1601" y="8004723"/>
            <a:ext cx="4901966" cy="2282277"/>
          </a:xfrm>
          <a:custGeom>
            <a:avLst/>
            <a:gdLst/>
            <a:ahLst/>
            <a:cxnLst/>
            <a:rect r="r" b="b" t="t" l="l"/>
            <a:pathLst>
              <a:path h="2282277" w="4901966">
                <a:moveTo>
                  <a:pt x="0" y="0"/>
                </a:moveTo>
                <a:lnTo>
                  <a:pt x="4901967" y="0"/>
                </a:lnTo>
                <a:lnTo>
                  <a:pt x="4901967" y="2282277"/>
                </a:lnTo>
                <a:lnTo>
                  <a:pt x="0" y="22822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3902" y="7374083"/>
            <a:ext cx="4046997" cy="1884217"/>
          </a:xfrm>
          <a:custGeom>
            <a:avLst/>
            <a:gdLst/>
            <a:ahLst/>
            <a:cxnLst/>
            <a:rect r="r" b="b" t="t" l="l"/>
            <a:pathLst>
              <a:path h="1884217" w="4046997">
                <a:moveTo>
                  <a:pt x="0" y="0"/>
                </a:moveTo>
                <a:lnTo>
                  <a:pt x="4046997" y="0"/>
                </a:lnTo>
                <a:lnTo>
                  <a:pt x="4046997" y="1884217"/>
                </a:lnTo>
                <a:lnTo>
                  <a:pt x="0" y="18842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511637"/>
            <a:ext cx="3206912" cy="1493086"/>
          </a:xfrm>
          <a:custGeom>
            <a:avLst/>
            <a:gdLst/>
            <a:ahLst/>
            <a:cxnLst/>
            <a:rect r="r" b="b" t="t" l="l"/>
            <a:pathLst>
              <a:path h="1493086" w="3206912">
                <a:moveTo>
                  <a:pt x="0" y="0"/>
                </a:moveTo>
                <a:lnTo>
                  <a:pt x="3206912" y="0"/>
                </a:lnTo>
                <a:lnTo>
                  <a:pt x="3206912" y="1493086"/>
                </a:lnTo>
                <a:lnTo>
                  <a:pt x="0" y="1493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6535704">
            <a:off x="-7819589" y="5568296"/>
            <a:ext cx="10459959" cy="10459959"/>
          </a:xfrm>
          <a:custGeom>
            <a:avLst/>
            <a:gdLst/>
            <a:ahLst/>
            <a:cxnLst/>
            <a:rect r="r" b="b" t="t" l="l"/>
            <a:pathLst>
              <a:path h="10459959" w="10459959">
                <a:moveTo>
                  <a:pt x="10459959" y="0"/>
                </a:moveTo>
                <a:lnTo>
                  <a:pt x="0" y="0"/>
                </a:lnTo>
                <a:lnTo>
                  <a:pt x="0" y="10459959"/>
                </a:lnTo>
                <a:lnTo>
                  <a:pt x="10459959" y="10459959"/>
                </a:lnTo>
                <a:lnTo>
                  <a:pt x="10459959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53" y="2410468"/>
            <a:ext cx="6535787" cy="1924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1"/>
              </a:lnSpc>
              <a:spcBef>
                <a:spcPct val="0"/>
              </a:spcBef>
            </a:pPr>
            <a:r>
              <a:rPr lang="en-US" sz="1193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</a:t>
            </a:r>
            <a:r>
              <a:rPr lang="en-US" sz="11931">
                <a:solidFill>
                  <a:srgbClr val="105AA1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en-US" sz="11931">
                <a:solidFill>
                  <a:srgbClr val="FE56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as</a:t>
            </a:r>
            <a:r>
              <a:rPr lang="en-US" sz="11931">
                <a:solidFill>
                  <a:srgbClr val="105AA1"/>
                </a:solidFill>
                <a:latin typeface="IBM Plex Sans"/>
                <a:ea typeface="IBM Plex Sans"/>
                <a:cs typeface="IBM Plex Sans"/>
                <a:sym typeface="IBM Plex Sans"/>
              </a:rPr>
              <a:t>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DAGbZ_tFvys</dc:identifier>
  <dcterms:modified xsi:type="dcterms:W3CDTF">2011-08-01T06:04:30Z</dcterms:modified>
  <cp:revision>1</cp:revision>
  <dc:title>Codeline</dc:title>
</cp:coreProperties>
</file>